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78" r:id="rId4"/>
    <p:sldId id="257" r:id="rId5"/>
    <p:sldId id="276" r:id="rId6"/>
    <p:sldId id="279" r:id="rId7"/>
    <p:sldId id="280" r:id="rId8"/>
    <p:sldId id="281" r:id="rId9"/>
    <p:sldId id="282" r:id="rId10"/>
    <p:sldId id="284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AD26A-EB0B-48D7-86B5-21D89A779E1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F4C0-430D-461F-870E-6E7C1B90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AD26A-EB0B-48D7-86B5-21D89A779E1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F4C0-430D-461F-870E-6E7C1B90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AD26A-EB0B-48D7-86B5-21D89A779E1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F4C0-430D-461F-870E-6E7C1B90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AD26A-EB0B-48D7-86B5-21D89A779E1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F4C0-430D-461F-870E-6E7C1B90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AD26A-EB0B-48D7-86B5-21D89A779E1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F4C0-430D-461F-870E-6E7C1B90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AD26A-EB0B-48D7-86B5-21D89A779E1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F4C0-430D-461F-870E-6E7C1B90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AD26A-EB0B-48D7-86B5-21D89A779E1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F4C0-430D-461F-870E-6E7C1B90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AD26A-EB0B-48D7-86B5-21D89A779E1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F4C0-430D-461F-870E-6E7C1B90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AD26A-EB0B-48D7-86B5-21D89A779E1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F4C0-430D-461F-870E-6E7C1B90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AD26A-EB0B-48D7-86B5-21D89A779E1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F4C0-430D-461F-870E-6E7C1B90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AD26A-EB0B-48D7-86B5-21D89A779E1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F4C0-430D-461F-870E-6E7C1B90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58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0AD26A-EB0B-48D7-86B5-21D89A779E1E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971F4C0-430D-461F-870E-6E7C1B90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15968"/>
          </a:solidFill>
          <a:latin typeface="Segoe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215968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215968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15968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15968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15968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013176"/>
            <a:ext cx="3626060" cy="93610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Инстранкина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Мукина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92696"/>
            <a:ext cx="72539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детский сад «Берёзка» комбинированного вида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Купинского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564904"/>
            <a:ext cx="725391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«Новогодняя</a:t>
            </a:r>
          </a:p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сказка»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94243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3943277" cy="525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71228-WA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394472" cy="4525963"/>
          </a:xfrm>
        </p:spPr>
      </p:pic>
      <p:pic>
        <p:nvPicPr>
          <p:cNvPr id="5" name="Рисунок 4" descr="IMG00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16632"/>
            <a:ext cx="4091947" cy="3068960"/>
          </a:xfrm>
          <a:prstGeom prst="rect">
            <a:avLst/>
          </a:prstGeom>
        </p:spPr>
      </p:pic>
      <p:pic>
        <p:nvPicPr>
          <p:cNvPr id="6" name="Рисунок 5" descr="IMG007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501008"/>
            <a:ext cx="4211960" cy="3158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практический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 </a:t>
            </a:r>
            <a:r>
              <a:rPr lang="ru-RU" dirty="0" smtClean="0">
                <a:solidFill>
                  <a:schemeClr val="tx1"/>
                </a:solidFill>
              </a:rPr>
              <a:t>краткосрочный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дети средней группы, родители воспитанников, воспитатели группы.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4006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 известно, что самый любимый праздник детей – это Новый год. Предновогодняя суета, письма Деду Морозу, украшение ёлки и долгожданные подарки под ней – все это не сравнится даже с Днем рождения. При подготовке к празднованию Нового года у детей часто возникали вопросы: а почему украшают ёлку? А Дед Мороз настоящий? А где он живёт? А подарки Дед Мороз принесёт? Разобраться в этих вопросах поможет поисково-исследовательская деятельность, осуществляемая в ходе реализации проекта «Новогодняя Сказка».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приобщение к культуре новогоднего праздника, его традициям; развитие художественно-эстетического отношения к окружающей действительности, обогащение детских впечатлений.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929618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Раскрыть творческие способности родителей, привлечь пассивных родителей в продуктивную деятельность, показать актуальность проекта, совместной деятельности детей и взрослых.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Создать условия и привлечь детей в продуктивную деятельность.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Создать условия для совместного оформления выставок родителей , детей.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Вызвать у детей радостные эмоции и чувства, связанные с предстоящим праздником.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Расширять знания детей о праздновании «Нового года», воспитывать любовь к русским традициям.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Организовать мероприятия, побуждающие детей и родителей к творческому самовыражению.</a:t>
            </a:r>
          </a:p>
          <a:p>
            <a:pPr algn="just">
              <a:buNone/>
            </a:pPr>
            <a:endParaRPr lang="ru-RU" sz="2200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http://priroda.inc.ru/prazdnik/gif1/lines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6500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05273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областей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речевое развитие, социально – коммуникативное развитие, художественно-эстетическое развитие, физическое развитие.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проекта: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бесед, рассматривании иллюстраций, чтении стихов расширить знания и представления детей о празднике Новый год, об обычаях встречи новогоднего праздника.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Раскрыть возможности и творческие способности детей через разнообразные виды детской деятельности.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Отлично проведенный новогодний праздник.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активно вовлечены в совместную с детьми познавательно-творческую деятельность; укреплены семейные связи.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— определение темы проекта;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формирование цели и задач проекта;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составление плана реализации проекта;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подбор информационного , наглядного и технического материала для проекта;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информирование родителей о задачах и содержании проекта.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 -</a:t>
            </a:r>
            <a:r>
              <a:rPr lang="ru-RU" sz="2800" b="1" i="1" dirty="0" smtClean="0">
                <a:solidFill>
                  <a:schemeClr val="tx1"/>
                </a:solidFill>
              </a:rPr>
              <a:t>Основной: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и самостоятельная деятельность детей и взрослых.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Познавательно-речевое развитие.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Тематические занятия и беседы «Что такое Новый год», «Как подготовится к празднику», «Как украсить ёлку», «Правила безопасности на празднике».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описательных рассказов по сюжетным картинкам «Новогодняя ёлка», «Зима в лесу», «Вот это снеговик».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 «Укрась ёлку», «Какая ёлка»,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 игры «Отгадай и назови», «Что в мешке у Деда Мороза», «Скажи наоборот».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«Два Мороза», «Заморожу», «Мороз Красный нос»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Сюжетно-ролевые игры «Магазин игрушек», «Семья».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Рассказы, сказки и загадки о зиме и новогоднем празднике.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«Зимовье», «Снегурочка», «Что такое Новый год»,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НОД «Новогодняя ёлка», «Бусы на ёлку», «Новогодняя открытка».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Разучивание стихов, песен, танцев к Новогоднему утреннику.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семьёй: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Украшение группы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семейных творческих работ «Мастерская Деда Мороза.»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«Что такое Новый год».Оформление газеты «Новогодние старые открытки.»Роли Снегурочки и Деда Мороза.</a:t>
            </a:r>
          </a:p>
          <a:p>
            <a:pPr>
              <a:buNone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3 - этап проекта Заключительный этап.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Новогодний праздник « Новогодняя сказка»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80116_135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2715578" cy="4525963"/>
          </a:xfrm>
        </p:spPr>
      </p:pic>
      <p:pic>
        <p:nvPicPr>
          <p:cNvPr id="7" name="Рисунок 6" descr="20180116_135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2808312" cy="4680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NY_2010_3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Prezentatsiya_Yelochka_zelenaya</Template>
  <TotalTime>298</TotalTime>
  <Words>302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2_NY_2010_3011</vt:lpstr>
      <vt:lpstr>Слайд 1</vt:lpstr>
      <vt:lpstr>Слайд 2</vt:lpstr>
      <vt:lpstr>Слайд 3</vt:lpstr>
      <vt:lpstr>Слайд 4</vt:lpstr>
      <vt:lpstr>Слайд 5</vt:lpstr>
      <vt:lpstr>Этапы реализации проекта: 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User</cp:lastModifiedBy>
  <cp:revision>33</cp:revision>
  <dcterms:created xsi:type="dcterms:W3CDTF">2013-03-10T01:43:15Z</dcterms:created>
  <dcterms:modified xsi:type="dcterms:W3CDTF">2018-01-26T06:04:48Z</dcterms:modified>
</cp:coreProperties>
</file>